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5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7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6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2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3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7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2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3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5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2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2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54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09D9-DE1F-43AA-8147-26110F8AE43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F36A-9E02-464A-9046-F74ED4579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8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689328"/>
            <a:ext cx="27363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1980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страницам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«Коммунист»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26535" r="43054" b="36732"/>
          <a:stretch/>
        </p:blipFill>
        <p:spPr>
          <a:xfrm>
            <a:off x="107503" y="116632"/>
            <a:ext cx="3513837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5" t="25130" r="-130" b="21420"/>
          <a:stretch/>
        </p:blipFill>
        <p:spPr>
          <a:xfrm>
            <a:off x="6857204" y="149084"/>
            <a:ext cx="2141302" cy="4288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 t="65610" r="22625" b="1650"/>
          <a:stretch/>
        </p:blipFill>
        <p:spPr>
          <a:xfrm>
            <a:off x="3923928" y="3429000"/>
            <a:ext cx="3852428" cy="335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50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3898"/>
            <a:ext cx="4333593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2734" r="4218" b="71208"/>
          <a:stretch/>
        </p:blipFill>
        <p:spPr>
          <a:xfrm>
            <a:off x="70244" y="4581128"/>
            <a:ext cx="3114542" cy="210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74983" r="6031" b="2499"/>
          <a:stretch/>
        </p:blipFill>
        <p:spPr>
          <a:xfrm>
            <a:off x="70243" y="188640"/>
            <a:ext cx="375594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28911" b="25545"/>
          <a:stretch/>
        </p:blipFill>
        <p:spPr>
          <a:xfrm>
            <a:off x="1759671" y="2276872"/>
            <a:ext cx="2550011" cy="280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93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612982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5239756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75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79654"/>
            <a:ext cx="5472608" cy="330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6632"/>
            <a:ext cx="5796136" cy="301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52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104972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499258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6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94759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744416" cy="645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18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8005800" cy="655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76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4110" r="3307" b="37049"/>
          <a:stretch/>
        </p:blipFill>
        <p:spPr>
          <a:xfrm>
            <a:off x="217282" y="325924"/>
            <a:ext cx="4735137" cy="360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r="3153" b="17511"/>
          <a:stretch/>
        </p:blipFill>
        <p:spPr>
          <a:xfrm>
            <a:off x="5292080" y="141870"/>
            <a:ext cx="3525995" cy="567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65404" r="1" b="4841"/>
          <a:stretch/>
        </p:blipFill>
        <p:spPr>
          <a:xfrm>
            <a:off x="392779" y="3768729"/>
            <a:ext cx="4384142" cy="152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8" b="3234"/>
          <a:stretch/>
        </p:blipFill>
        <p:spPr>
          <a:xfrm>
            <a:off x="1907704" y="5445224"/>
            <a:ext cx="4943632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29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83373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" r="2027"/>
          <a:stretch/>
        </p:blipFill>
        <p:spPr>
          <a:xfrm>
            <a:off x="4572000" y="116632"/>
            <a:ext cx="3739081" cy="64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8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187" r="990"/>
          <a:stretch/>
        </p:blipFill>
        <p:spPr>
          <a:xfrm>
            <a:off x="2781704" y="2708920"/>
            <a:ext cx="620758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" b="35181"/>
          <a:stretch/>
        </p:blipFill>
        <p:spPr>
          <a:xfrm>
            <a:off x="107504" y="188640"/>
            <a:ext cx="3188263" cy="285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48" b="3103"/>
          <a:stretch/>
        </p:blipFill>
        <p:spPr>
          <a:xfrm>
            <a:off x="2915816" y="548680"/>
            <a:ext cx="5119491" cy="144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90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315809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701" r="5728" b="19472"/>
          <a:stretch/>
        </p:blipFill>
        <p:spPr>
          <a:xfrm>
            <a:off x="5652120" y="1052736"/>
            <a:ext cx="3285024" cy="360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84488" r="-481"/>
          <a:stretch/>
        </p:blipFill>
        <p:spPr>
          <a:xfrm>
            <a:off x="5709988" y="4869160"/>
            <a:ext cx="3197717" cy="6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22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3715" r="21084" b="62858"/>
          <a:stretch/>
        </p:blipFill>
        <p:spPr>
          <a:xfrm>
            <a:off x="107504" y="116632"/>
            <a:ext cx="440808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36568" r="40725" b="28448"/>
          <a:stretch/>
        </p:blipFill>
        <p:spPr>
          <a:xfrm>
            <a:off x="4767585" y="213192"/>
            <a:ext cx="2580238" cy="239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74058" r="59947" b="2443"/>
          <a:stretch/>
        </p:blipFill>
        <p:spPr>
          <a:xfrm>
            <a:off x="344030" y="2852936"/>
            <a:ext cx="487551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1" t="72343" r="40386" b="11155"/>
          <a:stretch/>
        </p:blipFill>
        <p:spPr>
          <a:xfrm>
            <a:off x="5436096" y="3429000"/>
            <a:ext cx="203817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89899" r="20830" b="990"/>
          <a:stretch/>
        </p:blipFill>
        <p:spPr>
          <a:xfrm>
            <a:off x="4754941" y="5697252"/>
            <a:ext cx="3879426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36684" r="20192" b="11155"/>
          <a:stretch/>
        </p:blipFill>
        <p:spPr>
          <a:xfrm>
            <a:off x="7596336" y="260648"/>
            <a:ext cx="1360018" cy="357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078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</Words>
  <Application>Microsoft Office PowerPoint</Application>
  <PresentationFormat>Экран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С. Степанова</dc:creator>
  <cp:lastModifiedBy>Татьяна С. Степанова</cp:lastModifiedBy>
  <cp:revision>4</cp:revision>
  <dcterms:created xsi:type="dcterms:W3CDTF">2022-05-17T07:27:10Z</dcterms:created>
  <dcterms:modified xsi:type="dcterms:W3CDTF">2022-05-17T07:52:15Z</dcterms:modified>
</cp:coreProperties>
</file>